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211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43673276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</a:t>
                      </a:r>
                      <a:r>
                        <a:rPr lang="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58926388"/>
              </p:ext>
            </p:extLst>
          </p:nvPr>
        </p:nvGraphicFramePr>
        <p:xfrm>
          <a:off x="5046663" y="627841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00567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ный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ночью 2-7, днем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5-10, порывы 15-18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3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 тепла. 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29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 м/с. Температура воздуха 1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70373" y="341429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7231579"/>
              </p:ext>
            </p:extLst>
          </p:nvPr>
        </p:nvGraphicFramePr>
        <p:xfrm>
          <a:off x="5065675" y="4244499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  <p:sp>
        <p:nvSpPr>
          <p:cNvPr id="23" name="TextBox 13"/>
          <p:cNvSpPr txBox="1"/>
          <p:nvPr/>
        </p:nvSpPr>
        <p:spPr>
          <a:xfrm>
            <a:off x="5105930" y="2332601"/>
            <a:ext cx="4706548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28 апреля метеорологические условия будут способствовать накоплению, днем 28 апреля рассеиванию, ночью            29 апреля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.А. /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21503</TotalTime>
  <Words>652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4261</cp:revision>
  <cp:lastPrinted>2021-10-14T11:15:53Z</cp:lastPrinted>
  <dcterms:created xsi:type="dcterms:W3CDTF">2018-03-27T06:03:00Z</dcterms:created>
  <dcterms:modified xsi:type="dcterms:W3CDTF">2026-04-27T08:06:10Z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